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Seasons" charset="1" panose="00000000000000000000"/>
      <p:regular r:id="rId7"/>
    </p:embeddedFont>
    <p:embeddedFont>
      <p:font typeface="Herr Von Muellerhoff" charset="1" panose="02000506000000020004"/>
      <p:regular r:id="rId8"/>
    </p:embeddedFont>
    <p:embeddedFont>
      <p:font typeface="The Seasons Light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42" t="-312" r="-18965" b="-101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90" y="-4433616"/>
            <a:ext cx="27411219" cy="11814093"/>
          </a:xfrm>
          <a:custGeom>
            <a:avLst/>
            <a:gdLst/>
            <a:ahLst/>
            <a:cxnLst/>
            <a:rect r="r" b="b" t="t" l="l"/>
            <a:pathLst>
              <a:path h="11814093" w="27411219">
                <a:moveTo>
                  <a:pt x="0" y="0"/>
                </a:moveTo>
                <a:lnTo>
                  <a:pt x="27411220" y="0"/>
                </a:lnTo>
                <a:lnTo>
                  <a:pt x="27411220" y="11814093"/>
                </a:lnTo>
                <a:lnTo>
                  <a:pt x="0" y="1181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706" t="0" r="-3203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333631" y="25589441"/>
            <a:ext cx="764739" cy="764739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594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151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437162" y="7958014"/>
            <a:ext cx="14557677" cy="2459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47"/>
              </a:lnSpc>
            </a:pPr>
            <a:r>
              <a:rPr lang="en-US" sz="14462" spc="1923">
                <a:solidFill>
                  <a:srgbClr val="575944"/>
                </a:solidFill>
                <a:latin typeface="The Seasons"/>
                <a:ea typeface="The Seasons"/>
                <a:cs typeface="The Seasons"/>
                <a:sym typeface="The Seasons"/>
              </a:rPr>
              <a:t>WELCOME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14655" y="12711880"/>
            <a:ext cx="14602689" cy="6026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715"/>
              </a:lnSpc>
            </a:pPr>
            <a:r>
              <a:rPr lang="en-US" sz="59277">
                <a:solidFill>
                  <a:srgbClr val="C87C6F"/>
                </a:solidFill>
                <a:latin typeface="Herr Von Muellerhoff"/>
                <a:ea typeface="Herr Von Muellerhoff"/>
                <a:cs typeface="Herr Von Muellerhoff"/>
                <a:sym typeface="Herr Von Muellerhoff"/>
              </a:rPr>
              <a:t>Olivia's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37162" y="19344749"/>
            <a:ext cx="14557677" cy="412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81"/>
              </a:lnSpc>
            </a:pPr>
            <a:r>
              <a:rPr lang="en-US" sz="24200" spc="2420">
                <a:solidFill>
                  <a:srgbClr val="575944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SHOWER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14161" y="16391935"/>
            <a:ext cx="15003678" cy="4222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56"/>
              </a:lnSpc>
            </a:pPr>
            <a:r>
              <a:rPr lang="en-US" sz="24897" spc="5850">
                <a:solidFill>
                  <a:srgbClr val="575944"/>
                </a:solidFill>
                <a:latin typeface="The Seasons Light"/>
                <a:ea typeface="The Seasons Light"/>
                <a:cs typeface="The Seasons Light"/>
                <a:sym typeface="The Seasons Light"/>
              </a:rPr>
              <a:t>BRIDAL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251529" y="23428562"/>
            <a:ext cx="8928942" cy="178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32"/>
              </a:lnSpc>
              <a:spcBef>
                <a:spcPct val="0"/>
              </a:spcBef>
            </a:pPr>
            <a:r>
              <a:rPr lang="en-US" sz="10451" spc="1390">
                <a:solidFill>
                  <a:srgbClr val="C87C6F"/>
                </a:solidFill>
                <a:latin typeface="The Seasons"/>
                <a:ea typeface="The Seasons"/>
                <a:cs typeface="The Seasons"/>
                <a:sym typeface="The Seasons"/>
              </a:rPr>
              <a:t>9.20.2026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51529" y="26550086"/>
            <a:ext cx="8928942" cy="178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32"/>
              </a:lnSpc>
              <a:spcBef>
                <a:spcPct val="0"/>
              </a:spcBef>
            </a:pPr>
            <a:r>
              <a:rPr lang="en-US" sz="10451" spc="1390">
                <a:solidFill>
                  <a:srgbClr val="C87C6F"/>
                </a:solidFill>
                <a:latin typeface="The Seasons"/>
                <a:ea typeface="The Seasons"/>
                <a:cs typeface="The Seasons"/>
                <a:sym typeface="The Seasons"/>
              </a:rPr>
              <a:t>ANYWHERE</a:t>
            </a:r>
          </a:p>
        </p:txBody>
      </p:sp>
      <p:sp>
        <p:nvSpPr>
          <p:cNvPr name="Freeform 13" id="13"/>
          <p:cNvSpPr/>
          <p:nvPr/>
        </p:nvSpPr>
        <p:spPr>
          <a:xfrm flipH="false" flipV="true" rot="0">
            <a:off x="10390" y="29195523"/>
            <a:ext cx="27411219" cy="11814093"/>
          </a:xfrm>
          <a:custGeom>
            <a:avLst/>
            <a:gdLst/>
            <a:ahLst/>
            <a:cxnLst/>
            <a:rect r="r" b="b" t="t" l="l"/>
            <a:pathLst>
              <a:path h="11814093" w="27411219">
                <a:moveTo>
                  <a:pt x="0" y="11814093"/>
                </a:moveTo>
                <a:lnTo>
                  <a:pt x="27411220" y="11814093"/>
                </a:lnTo>
                <a:lnTo>
                  <a:pt x="27411220" y="0"/>
                </a:lnTo>
                <a:lnTo>
                  <a:pt x="0" y="0"/>
                </a:lnTo>
                <a:lnTo>
                  <a:pt x="0" y="11814093"/>
                </a:lnTo>
                <a:close/>
              </a:path>
            </a:pathLst>
          </a:custGeom>
          <a:blipFill>
            <a:blip r:embed="rId3"/>
            <a:stretch>
              <a:fillRect l="-36706" t="0" r="-32035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DAGyvkr_kig</dc:identifier>
  <dcterms:modified xsi:type="dcterms:W3CDTF">2011-08-01T06:04:30Z</dcterms:modified>
  <cp:revision>1</cp:revision>
  <dc:title>Pink Modern Floral Bridal Shower Invitation (30 x 40 in)</dc:title>
</cp:coreProperties>
</file>